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99" r:id="rId2"/>
    <p:sldId id="639" r:id="rId3"/>
    <p:sldId id="566" r:id="rId4"/>
    <p:sldId id="641" r:id="rId5"/>
    <p:sldId id="256" r:id="rId6"/>
    <p:sldId id="642" r:id="rId7"/>
    <p:sldId id="519" r:id="rId8"/>
    <p:sldId id="64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6BF0B-1E47-461F-8E7C-EE8E1661AA5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7A032-E0BC-4D8A-AB9E-A0CB21D1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5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45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02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F952-69A1-41CD-887F-12E5B4365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CB718B-3226-4685-9EB2-0D4BF2795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1D35A-AE1E-4D9A-AA96-78230966F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A919-56AA-4536-AB1E-99AD0CFC923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770D1-8A01-4A98-9857-AE462B0ED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2B7B7-EED7-4F17-AD1F-8608669E0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DABB-6F94-4F11-89C9-9E1E7507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3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CE4-71FC-4444-BCA5-662FEAEE1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10CD2-886F-44DE-A42C-78C31ADFC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75E10-95D4-4239-A7A6-A8FDB42C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A919-56AA-4536-AB1E-99AD0CFC923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144EB-6F2E-42EF-889F-08197E426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3692B-0E9A-48FD-BF7A-4061FDE6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DABB-6F94-4F11-89C9-9E1E7507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5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29965A-E61E-4DDF-A047-DE4DE3ED2B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4972C-3517-4783-80C5-74B11DF80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FD618-5690-4546-A854-97A87E71C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A919-56AA-4536-AB1E-99AD0CFC923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FE777-DF59-4885-9756-B27BFF22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3A53B-6419-447B-92EA-EF0FE9C4E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DABB-6F94-4F11-89C9-9E1E7507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59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60" y="5352117"/>
            <a:ext cx="2661419" cy="883125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33455" y="5897171"/>
            <a:ext cx="6483511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Office/Program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2"/>
          <a:stretch/>
        </p:blipFill>
        <p:spPr>
          <a:xfrm>
            <a:off x="0" y="0"/>
            <a:ext cx="12192000" cy="45910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433455" y="5479577"/>
            <a:ext cx="6483511" cy="417595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03220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ers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5763752" y="1246748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83753" y="2628231"/>
            <a:ext cx="3345535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439142" y="2625878"/>
            <a:ext cx="3297767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683753" y="3061826"/>
            <a:ext cx="3345535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439142" y="3061632"/>
            <a:ext cx="3297767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683753" y="3412177"/>
            <a:ext cx="3345535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4439142" y="3408681"/>
            <a:ext cx="3297767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8146763" y="2625878"/>
            <a:ext cx="3345535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8146763" y="3059473"/>
            <a:ext cx="3345535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24" hasCustomPrompt="1"/>
          </p:nvPr>
        </p:nvSpPr>
        <p:spPr>
          <a:xfrm>
            <a:off x="8146763" y="3409824"/>
            <a:ext cx="3345535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" y="673774"/>
            <a:ext cx="12192000" cy="482428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 dirty="0"/>
              <a:t>Presenters 3</a:t>
            </a:r>
          </a:p>
        </p:txBody>
      </p:sp>
    </p:spTree>
    <p:extLst>
      <p:ext uri="{BB962C8B-B14F-4D97-AF65-F5344CB8AC3E}">
        <p14:creationId xmlns:p14="http://schemas.microsoft.com/office/powerpoint/2010/main" val="3431576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rstern WA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433455" y="5403275"/>
            <a:ext cx="6481560" cy="4938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33455" y="5897171"/>
            <a:ext cx="6483511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Office/Program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4572000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60" y="5352117"/>
            <a:ext cx="2661419" cy="8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9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1077705" y="1606083"/>
            <a:ext cx="10070943" cy="4662833"/>
          </a:xfrm>
        </p:spPr>
        <p:txBody>
          <a:bodyPr>
            <a:noAutofit/>
          </a:bodyPr>
          <a:lstStyle>
            <a:lvl1pPr marL="0" indent="0">
              <a:buClr>
                <a:srgbClr val="57B6AF"/>
              </a:buClr>
              <a:buNone/>
              <a:defRPr sz="2200" baseline="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57B6AF"/>
              </a:buClr>
              <a:defRPr sz="2000"/>
            </a:lvl2pPr>
            <a:lvl3pPr>
              <a:buClr>
                <a:srgbClr val="57B6AF"/>
              </a:buClr>
              <a:defRPr sz="1800"/>
            </a:lvl3pPr>
            <a:lvl4pPr>
              <a:buClr>
                <a:srgbClr val="57B6AF"/>
              </a:buClr>
              <a:defRPr sz="1800"/>
            </a:lvl4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</a:t>
            </a:r>
            <a:r>
              <a:rPr lang="en-US" sz="1800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State Department of Health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542" y="673974"/>
            <a:ext cx="12180916" cy="48203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0945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38A6-5AFE-483B-BA1E-1E0CAD9EC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89CFB-754B-469C-9F75-B6976CED6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A064E-CF7C-4B2A-B494-3FA0539FE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A919-56AA-4536-AB1E-99AD0CFC923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4098E-AFD2-4C09-9CCA-81D8D02C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7825-ADFB-4722-8BFF-04060E9F2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DABB-6F94-4F11-89C9-9E1E7507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9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BDA9C-4788-45B0-865C-746FFFBB8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7F86F-FC83-478A-83FA-369E67196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D39AB-1D2A-4322-9C8E-9A249D839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A919-56AA-4536-AB1E-99AD0CFC923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302B8-5AF7-4FEE-BB10-2F4843042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9455D-E3B4-4068-BE67-6E1FF75B2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DABB-6F94-4F11-89C9-9E1E7507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4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8D90C-E4F1-45FD-B565-7EAF5E6E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B457-0E6C-4B44-8CB6-380170881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8101F-FA2D-4B07-8A04-489101E22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84528-6FAE-4856-A114-1A0C69A1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A919-56AA-4536-AB1E-99AD0CFC923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F9266-9E92-475A-9901-025208952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87454-F018-4ACD-A974-0EA13079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DABB-6F94-4F11-89C9-9E1E7507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7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2F996-7259-4D8D-93C9-F387C3BC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4F49D-5AEF-4397-BACC-0A8D21C7B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A0050-8ADB-4B04-ABCB-AFE1176D5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18234-B914-4E5C-8DFB-DC40BB5CE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7A847-37A3-494A-A71B-E41E91AFC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5CF582-51EF-48B9-B418-F5EDA7F6B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A919-56AA-4536-AB1E-99AD0CFC923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88BB6A-3DA8-40BC-808A-6079C783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71990F-87AC-46B3-8A12-44AC7C452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DABB-6F94-4F11-89C9-9E1E7507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C7700-8D0B-435D-95F4-2D07FE5D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A8F67-B647-4B2E-A8A9-996806669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A919-56AA-4536-AB1E-99AD0CFC923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39235-6701-47B9-BFBA-709DFAF19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C94C6-6ACB-4B97-BE45-04E4D1A9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DABB-6F94-4F11-89C9-9E1E7507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4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51DF61-E1B5-43C3-8702-C20B45FA0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A919-56AA-4536-AB1E-99AD0CFC923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6FC767-2B14-4333-8E62-AA674741E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F8DD9-CE0D-4A4C-BC5A-75AE533F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DABB-6F94-4F11-89C9-9E1E7507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6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761EF-D1C3-4B76-9F20-DAD0A3679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AF242-BDDE-4AF3-BBBD-5FAE04679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93987-FF00-4BF6-B5FE-4A8C3868C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35967-C1DF-4F1A-B7AE-1CB344F1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A919-56AA-4536-AB1E-99AD0CFC923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EAE2E-D170-4EB2-9757-2D3D7573B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D8E7D-558C-4C10-B501-83D1438E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DABB-6F94-4F11-89C9-9E1E7507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3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E7D91-EE99-4C88-AE5C-C180E529A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3352AB-D5BB-4266-B76B-DC7411873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5EF24-52CD-4C9B-A20D-CD8B6FD9F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0DA57-FF5C-4CAC-8F71-88088DEF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A919-56AA-4536-AB1E-99AD0CFC923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144AE-BB62-4205-9265-609F205B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41B95-369E-49F5-9FA8-FF714E1AB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DABB-6F94-4F11-89C9-9E1E7507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6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404A6-2B15-466D-ADD6-7E4EFCEEB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8D6F-2503-4ED2-BCC8-8EDC7545A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A0066-9EB8-41D6-B4EA-8B763E0A9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919-56AA-4536-AB1E-99AD0CFC923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79322-F115-45B1-BB9C-7861944B5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7C438-9802-4938-9A43-3880E2744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6DABB-6F94-4F11-89C9-9E1E7507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9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January 27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 State CRC Task Force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67598-F5D4-4D2E-BB83-22B803069AD2}"/>
              </a:ext>
            </a:extLst>
          </p:cNvPr>
          <p:cNvSpPr txBox="1"/>
          <p:nvPr/>
        </p:nvSpPr>
        <p:spPr>
          <a:xfrm>
            <a:off x="559293" y="5246703"/>
            <a:ext cx="3559946" cy="1216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5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1624385" y="368705"/>
            <a:ext cx="3960262" cy="595725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 dirty="0"/>
              <a:t>Welcome Back!!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8"/>
          <a:stretch/>
        </p:blipFill>
        <p:spPr>
          <a:xfrm>
            <a:off x="7309449" y="0"/>
            <a:ext cx="4882551" cy="6858000"/>
          </a:xfrm>
          <a:prstGeom prst="rect">
            <a:avLst/>
          </a:prstGeom>
          <a:effectLst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6DB35CB-0635-41E3-94D9-C9BBF9FCD8AF}"/>
              </a:ext>
            </a:extLst>
          </p:cNvPr>
          <p:cNvSpPr txBox="1"/>
          <p:nvPr/>
        </p:nvSpPr>
        <p:spPr>
          <a:xfrm>
            <a:off x="5752730" y="1065320"/>
            <a:ext cx="914400" cy="381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522B7F-9B34-4ADD-803A-390C62ED20A2}"/>
              </a:ext>
            </a:extLst>
          </p:cNvPr>
          <p:cNvSpPr txBox="1"/>
          <p:nvPr/>
        </p:nvSpPr>
        <p:spPr>
          <a:xfrm>
            <a:off x="585926" y="1720840"/>
            <a:ext cx="5974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/>
              <a:t>AGENDA:</a:t>
            </a:r>
          </a:p>
          <a:p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Welcome and Brief Historical Update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happened to our work before COVID?</a:t>
            </a:r>
          </a:p>
          <a:p>
            <a:pPr lvl="1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High Level “State” of the 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Where are we now?</a:t>
            </a:r>
          </a:p>
          <a:p>
            <a:pPr lvl="1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Getting Back to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Where do we go from here?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March – CRC Awareness Month</a:t>
            </a:r>
          </a:p>
        </p:txBody>
      </p:sp>
    </p:spTree>
    <p:extLst>
      <p:ext uri="{BB962C8B-B14F-4D97-AF65-F5344CB8AC3E}">
        <p14:creationId xmlns:p14="http://schemas.microsoft.com/office/powerpoint/2010/main" val="2259155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9EA4E41-8C78-4DE8-A4D0-65A392787ED4}"/>
              </a:ext>
            </a:extLst>
          </p:cNvPr>
          <p:cNvSpPr txBox="1"/>
          <p:nvPr/>
        </p:nvSpPr>
        <p:spPr>
          <a:xfrm>
            <a:off x="753979" y="5165558"/>
            <a:ext cx="3384884" cy="1363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55220" y="5403275"/>
            <a:ext cx="6481560" cy="49389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Where are we now?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A917E52-F0F8-404B-B805-2C90DC2EC227}"/>
              </a:ext>
            </a:extLst>
          </p:cNvPr>
          <p:cNvSpPr txBox="1">
            <a:spLocks/>
          </p:cNvSpPr>
          <p:nvPr/>
        </p:nvSpPr>
        <p:spPr>
          <a:xfrm>
            <a:off x="2855220" y="4909378"/>
            <a:ext cx="6481560" cy="493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“State of the State”</a:t>
            </a:r>
          </a:p>
        </p:txBody>
      </p:sp>
    </p:spTree>
    <p:extLst>
      <p:ext uri="{BB962C8B-B14F-4D97-AF65-F5344CB8AC3E}">
        <p14:creationId xmlns:p14="http://schemas.microsoft.com/office/powerpoint/2010/main" val="3168279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9EA4E41-8C78-4DE8-A4D0-65A392787ED4}"/>
              </a:ext>
            </a:extLst>
          </p:cNvPr>
          <p:cNvSpPr txBox="1"/>
          <p:nvPr/>
        </p:nvSpPr>
        <p:spPr>
          <a:xfrm>
            <a:off x="753979" y="5165558"/>
            <a:ext cx="3384884" cy="1363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55220" y="5403275"/>
            <a:ext cx="6481560" cy="49389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Where Do we go from here?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A917E52-F0F8-404B-B805-2C90DC2EC227}"/>
              </a:ext>
            </a:extLst>
          </p:cNvPr>
          <p:cNvSpPr txBox="1">
            <a:spLocks/>
          </p:cNvSpPr>
          <p:nvPr/>
        </p:nvSpPr>
        <p:spPr>
          <a:xfrm>
            <a:off x="2855220" y="4909378"/>
            <a:ext cx="6481560" cy="493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Getting Back to Work</a:t>
            </a:r>
          </a:p>
        </p:txBody>
      </p:sp>
    </p:spTree>
    <p:extLst>
      <p:ext uri="{BB962C8B-B14F-4D97-AF65-F5344CB8AC3E}">
        <p14:creationId xmlns:p14="http://schemas.microsoft.com/office/powerpoint/2010/main" val="400782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328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CRC Awareness Month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669" y="5474369"/>
            <a:ext cx="8634663" cy="1383631"/>
          </a:xfrm>
        </p:spPr>
        <p:txBody>
          <a:bodyPr/>
          <a:lstStyle/>
          <a:p>
            <a:r>
              <a:rPr lang="en-US" dirty="0"/>
              <a:t>After a lengthy pause due to the pandemic, there’s renewed engagement to work to work on CRC Screening</a:t>
            </a:r>
          </a:p>
        </p:txBody>
      </p:sp>
    </p:spTree>
    <p:extLst>
      <p:ext uri="{BB962C8B-B14F-4D97-AF65-F5344CB8AC3E}">
        <p14:creationId xmlns:p14="http://schemas.microsoft.com/office/powerpoint/2010/main" val="149897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EBBCE8-E73F-4A41-B206-90D8F035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94" y="369295"/>
            <a:ext cx="4659033" cy="59838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C2C813-B18E-4CBE-98FD-7AEBF1FE0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774" y="369295"/>
            <a:ext cx="4558607" cy="58695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A64AE5-6741-4EDB-9D65-B0FBFCCE4959}"/>
              </a:ext>
            </a:extLst>
          </p:cNvPr>
          <p:cNvSpPr txBox="1"/>
          <p:nvPr/>
        </p:nvSpPr>
        <p:spPr>
          <a:xfrm>
            <a:off x="5450305" y="3244334"/>
            <a:ext cx="1291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2020</a:t>
            </a:r>
          </a:p>
          <a:p>
            <a:pPr algn="ctr"/>
            <a:r>
              <a:rPr lang="en-US"/>
              <a:t>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25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>
          <a:solidFill>
            <a:schemeClr val="accent2"/>
          </a:solidFill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Century Gothic" panose="020B0502020202020204" pitchFamily="34" charset="0"/>
              </a:rPr>
              <a:t>Priorities and Action Plans for Task Force</a:t>
            </a:r>
            <a:endParaRPr lang="en-US" sz="1900" dirty="0">
              <a:latin typeface="Century Gothic" panose="020B0502020202020204" pitchFamily="34" charset="0"/>
            </a:endParaRPr>
          </a:p>
          <a:p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Century Gothic" panose="020B0502020202020204" pitchFamily="34" charset="0"/>
              </a:rPr>
              <a:t>Task Force Meeting in Spring: April/May</a:t>
            </a:r>
          </a:p>
          <a:p>
            <a:endParaRPr lang="en-US" sz="21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Century Gothic" panose="020B0502020202020204" pitchFamily="34" charset="0"/>
              </a:rPr>
              <a:t>Questions, Updates, or Resources to Share</a:t>
            </a:r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32314" y="673974"/>
            <a:ext cx="9135687" cy="482030"/>
          </a:xfrm>
        </p:spPr>
        <p:txBody>
          <a:bodyPr>
            <a:normAutofit fontScale="90000"/>
          </a:bodyPr>
          <a:lstStyle/>
          <a:p>
            <a:r>
              <a:rPr lang="en-US" dirty="0"/>
              <a:t>Next Steps:</a:t>
            </a:r>
          </a:p>
        </p:txBody>
      </p:sp>
    </p:spTree>
    <p:extLst>
      <p:ext uri="{BB962C8B-B14F-4D97-AF65-F5344CB8AC3E}">
        <p14:creationId xmlns:p14="http://schemas.microsoft.com/office/powerpoint/2010/main" val="182521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C162946-51F2-4E30-8174-8263DB8DE3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77913" y="701336"/>
            <a:ext cx="10071100" cy="5567702"/>
          </a:xfrm>
          <a:solidFill>
            <a:schemeClr val="accent2"/>
          </a:solidFill>
        </p:spPr>
        <p:txBody>
          <a:bodyPr/>
          <a:lstStyle/>
          <a:p>
            <a:pPr algn="ctr"/>
            <a:endParaRPr lang="en-US" sz="2100" dirty="0"/>
          </a:p>
          <a:p>
            <a:pPr algn="ctr"/>
            <a:endParaRPr lang="en-US" sz="2100" dirty="0"/>
          </a:p>
          <a:p>
            <a:pPr algn="ctr"/>
            <a:endParaRPr lang="en-US" sz="2100" dirty="0"/>
          </a:p>
          <a:p>
            <a:pPr algn="ctr"/>
            <a:endParaRPr lang="en-US" sz="2100" dirty="0"/>
          </a:p>
          <a:p>
            <a:pPr algn="ctr"/>
            <a:endParaRPr lang="en-US" sz="2100" dirty="0"/>
          </a:p>
          <a:p>
            <a:pPr algn="ctr"/>
            <a:r>
              <a:rPr lang="en-US" sz="5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3753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135</Words>
  <Application>Microsoft Office PowerPoint</Application>
  <PresentationFormat>Widescreen</PresentationFormat>
  <Paragraphs>41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Washington State CRC Task Force</vt:lpstr>
      <vt:lpstr>Welcome Back!!</vt:lpstr>
      <vt:lpstr>PowerPoint Presentation</vt:lpstr>
      <vt:lpstr>PowerPoint Presentation</vt:lpstr>
      <vt:lpstr>CRC Awareness Month</vt:lpstr>
      <vt:lpstr>PowerPoint Presentation</vt:lpstr>
      <vt:lpstr>Next Steps: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CRC Task Force</dc:title>
  <dc:creator>Treend, Katie P (DOH)</dc:creator>
  <cp:lastModifiedBy>Treend, Katie P (DOH)</cp:lastModifiedBy>
  <cp:revision>5</cp:revision>
  <dcterms:created xsi:type="dcterms:W3CDTF">2021-01-27T19:17:37Z</dcterms:created>
  <dcterms:modified xsi:type="dcterms:W3CDTF">2021-01-27T21:39:30Z</dcterms:modified>
</cp:coreProperties>
</file>